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34" r:id="rId2"/>
    <p:sldMasterId id="2147483770" r:id="rId3"/>
    <p:sldMasterId id="2147483830" r:id="rId4"/>
    <p:sldMasterId id="2147483854" r:id="rId5"/>
    <p:sldMasterId id="2147483878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91" autoAdjust="0"/>
  </p:normalViewPr>
  <p:slideViewPr>
    <p:cSldViewPr>
      <p:cViewPr varScale="1">
        <p:scale>
          <a:sx n="94" d="100"/>
          <a:sy n="94" d="100"/>
        </p:scale>
        <p:origin x="-2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1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  <p:grpSp>
        <p:nvGrpSpPr>
          <p:cNvPr id="7" name="Group 6"/>
          <p:cNvGrpSpPr/>
          <p:nvPr/>
        </p:nvGrpSpPr>
        <p:grpSpPr>
          <a:xfrm>
            <a:off x="685798" y="1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  <p:grpSp>
        <p:nvGrpSpPr>
          <p:cNvPr id="3" name="Group 21"/>
          <p:cNvGrpSpPr/>
          <p:nvPr/>
        </p:nvGrpSpPr>
        <p:grpSpPr>
          <a:xfrm>
            <a:off x="3775365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  <p:grpSp>
        <p:nvGrpSpPr>
          <p:cNvPr id="3" name="Group 21"/>
          <p:cNvGrpSpPr/>
          <p:nvPr/>
        </p:nvGrpSpPr>
        <p:grpSpPr>
          <a:xfrm>
            <a:off x="3775365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6"/>
            <a:ext cx="762000" cy="365125"/>
          </a:xfrm>
        </p:spPr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362201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1" y="1524001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9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7" y="1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5" y="4246564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3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5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1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1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3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9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6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6" name="Rectangle 15"/>
          <p:cNvSpPr/>
          <p:nvPr/>
        </p:nvSpPr>
        <p:spPr>
          <a:xfrm>
            <a:off x="87791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3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5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1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  <p:grpSp>
        <p:nvGrpSpPr>
          <p:cNvPr id="7" name="Group 6"/>
          <p:cNvGrpSpPr/>
          <p:nvPr/>
        </p:nvGrpSpPr>
        <p:grpSpPr>
          <a:xfrm>
            <a:off x="4592781" y="2133601"/>
            <a:ext cx="3865419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609601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1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3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3" y="1219200"/>
            <a:ext cx="132763" cy="128467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2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2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3" y="1371600"/>
            <a:ext cx="132763" cy="128467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9" y="1474763"/>
            <a:ext cx="132763" cy="128467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00"/>
            <a:ext cx="2133600" cy="365125"/>
          </a:xfrm>
        </p:spPr>
        <p:txBody>
          <a:bodyPr/>
          <a:lstStyle>
            <a:extLst/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00"/>
            <a:ext cx="5562600" cy="365125"/>
          </a:xfrm>
        </p:spPr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00"/>
            <a:ext cx="457200" cy="365125"/>
          </a:xfrm>
        </p:spPr>
        <p:txBody>
          <a:bodyPr/>
          <a:lstStyle>
            <a:extLst/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oonlight title.png"/>
          <p:cNvPicPr>
            <a:picLocks noChangeAspect="1"/>
          </p:cNvPicPr>
          <p:nvPr/>
        </p:nvPicPr>
        <p:blipFill>
          <a:blip r:embed="rId2" cstate="print"/>
          <a:srcRect l="6765" r="4151" b="4117"/>
          <a:stretch>
            <a:fillRect/>
          </a:stretch>
        </p:blipFill>
        <p:spPr>
          <a:xfrm>
            <a:off x="0" y="0"/>
            <a:ext cx="9144000" cy="6859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52600"/>
            <a:ext cx="5410200" cy="1801906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2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733800"/>
            <a:ext cx="4724400" cy="1676400"/>
          </a:xfrm>
        </p:spPr>
        <p:txBody>
          <a:bodyPr>
            <a:normAutofit/>
          </a:bodyPr>
          <a:lstStyle>
            <a:lvl1pPr marL="0" indent="0" algn="l">
              <a:buNone/>
              <a:defRPr sz="22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0" y="6347908"/>
            <a:ext cx="2133600" cy="182880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0" y="6544234"/>
            <a:ext cx="2895600" cy="182880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511960"/>
            <a:ext cx="1066800" cy="21515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onlight section.png"/>
          <p:cNvPicPr>
            <a:picLocks noChangeAspect="1"/>
          </p:cNvPicPr>
          <p:nvPr/>
        </p:nvPicPr>
        <p:blipFill>
          <a:blip r:embed="rId2" cstate="print"/>
          <a:srcRect l="6389" r="4959" b="27051"/>
          <a:stretch>
            <a:fillRect/>
          </a:stretch>
        </p:blipFill>
        <p:spPr>
          <a:xfrm>
            <a:off x="0" y="0"/>
            <a:ext cx="9144000" cy="68587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8400"/>
            <a:ext cx="7772400" cy="1362075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2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86200"/>
            <a:ext cx="7772400" cy="941294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20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oonlight - two content.png"/>
          <p:cNvPicPr>
            <a:picLocks noChangeAspect="1"/>
          </p:cNvPicPr>
          <p:nvPr/>
        </p:nvPicPr>
        <p:blipFill>
          <a:blip r:embed="rId2" cstate="print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92162"/>
            <a:ext cx="6019799" cy="808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6438" y="2003425"/>
            <a:ext cx="2971800" cy="383222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003425"/>
            <a:ext cx="2971800" cy="38322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oonlight - two content.png"/>
          <p:cNvPicPr>
            <a:picLocks noChangeAspect="1"/>
          </p:cNvPicPr>
          <p:nvPr/>
        </p:nvPicPr>
        <p:blipFill>
          <a:blip r:embed="rId2" cstate="print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92162"/>
            <a:ext cx="6019799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700960"/>
            <a:ext cx="2971800" cy="750887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1200" y="2541494"/>
            <a:ext cx="2971800" cy="329415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199" y="1700960"/>
            <a:ext cx="2971800" cy="750887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2541494"/>
            <a:ext cx="2971800" cy="329415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onlight - two content.png"/>
          <p:cNvPicPr>
            <a:picLocks noChangeAspect="1"/>
          </p:cNvPicPr>
          <p:nvPr/>
        </p:nvPicPr>
        <p:blipFill>
          <a:blip r:embed="rId2" cstate="print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033272"/>
            <a:ext cx="1298448" cy="2624328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371600"/>
            <a:ext cx="4953000" cy="3886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7248" y="5486400"/>
            <a:ext cx="4498848" cy="758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onlight - two content.png"/>
          <p:cNvPicPr>
            <a:picLocks noChangeAspect="1"/>
          </p:cNvPicPr>
          <p:nvPr/>
        </p:nvPicPr>
        <p:blipFill>
          <a:blip r:embed="rId2" cstate="print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33462"/>
            <a:ext cx="1295400" cy="2624138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5000" y="914400"/>
            <a:ext cx="5486400" cy="4495800"/>
          </a:xfrm>
          <a:prstGeom prst="ellipse">
            <a:avLst/>
          </a:prstGeom>
          <a:effectLst>
            <a:innerShdw blurRad="254000">
              <a:schemeClr val="tx1"/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4200" y="5486400"/>
            <a:ext cx="4495800" cy="76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6438" y="1981201"/>
            <a:ext cx="5325315" cy="3841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793751"/>
            <a:ext cx="1371600" cy="5041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6438" y="793751"/>
            <a:ext cx="4500562" cy="5041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NZ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3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9" y="3756819"/>
            <a:ext cx="3429000" cy="639763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  <p:grpSp>
        <p:nvGrpSpPr>
          <p:cNvPr id="8" name="Group 22"/>
          <p:cNvGrpSpPr/>
          <p:nvPr/>
        </p:nvGrpSpPr>
        <p:grpSpPr>
          <a:xfrm>
            <a:off x="4695701" y="2133601"/>
            <a:ext cx="4448299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4" y="5147954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6" y="5103130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  <p:grpSp>
        <p:nvGrpSpPr>
          <p:cNvPr id="22" name="Group 21"/>
          <p:cNvGrpSpPr/>
          <p:nvPr/>
        </p:nvGrpSpPr>
        <p:grpSpPr>
          <a:xfrm>
            <a:off x="3775365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72" name="Oval 71"/>
          <p:cNvSpPr/>
          <p:nvPr/>
        </p:nvSpPr>
        <p:spPr>
          <a:xfrm>
            <a:off x="0" y="1244601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73" name="Oval 72"/>
          <p:cNvSpPr/>
          <p:nvPr/>
        </p:nvSpPr>
        <p:spPr>
          <a:xfrm>
            <a:off x="152400" y="1092201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7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2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5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5" name="Oval 84"/>
          <p:cNvSpPr/>
          <p:nvPr/>
        </p:nvSpPr>
        <p:spPr>
          <a:xfrm rot="6197586" flipV="1">
            <a:off x="7387700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8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5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4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3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6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3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3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6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6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9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6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NZ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oonlight master 2.png"/>
          <p:cNvPicPr>
            <a:picLocks noChangeAspect="1"/>
          </p:cNvPicPr>
          <p:nvPr/>
        </p:nvPicPr>
        <p:blipFill>
          <a:blip r:embed="rId13" cstate="print"/>
          <a:srcRect l="2391" t="1099" r="198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1201" y="792162"/>
            <a:ext cx="5311562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81201"/>
            <a:ext cx="5015753" cy="3841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347908"/>
            <a:ext cx="21336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544234"/>
            <a:ext cx="28956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033246"/>
            <a:ext cx="1066800" cy="2151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bg2"/>
                </a:solidFill>
              </a:defRPr>
            </a:lvl1pPr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effectLst>
            <a:reflection blurRad="6350" stA="55000" endA="300" endPos="2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200"/>
        </a:spcBef>
        <a:buClr>
          <a:schemeClr val="bg2"/>
        </a:buClr>
        <a:buFontTx/>
        <a:buBlip>
          <a:blip r:embed="rId14"/>
        </a:buBlip>
        <a:defRPr sz="22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spcBef>
          <a:spcPts val="1200"/>
        </a:spcBef>
        <a:buClrTx/>
        <a:buFont typeface="Arial" pitchFamily="34" charset="0"/>
        <a:buChar char="•"/>
        <a:defRPr sz="18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spcBef>
          <a:spcPts val="1200"/>
        </a:spcBef>
        <a:buClrTx/>
        <a:buFont typeface="Arial" pitchFamily="34" charset="0"/>
        <a:buChar char="•"/>
        <a:defRPr sz="18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spcBef>
          <a:spcPts val="1200"/>
        </a:spcBef>
        <a:buClrTx/>
        <a:buFont typeface="Arial" pitchFamily="34" charset="0"/>
        <a:buChar char="•"/>
        <a:defRPr sz="1800" kern="1200" baseline="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ts val="1200"/>
        </a:spcBef>
        <a:buClrTx/>
        <a:buFont typeface="Arial" pitchFamily="34" charset="0"/>
        <a:buChar char="•"/>
        <a:defRPr sz="1800" kern="1200" baseline="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4CEE6B8-BDDB-428B-90FD-4CBB9BD07B61}" type="datetimeFigureOut">
              <a:rPr lang="en-US" smtClean="0"/>
              <a:pPr/>
              <a:t>9/8/2009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3F30008-081B-44AB-9EEE-7E3DD45BB75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4">
                    <a:lumMod val="50000"/>
                  </a:schemeClr>
                </a:solidFill>
              </a:rPr>
              <a:t>Human Rights Slideshow</a:t>
            </a:r>
            <a:endParaRPr lang="en-NZ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By yours truly Aimee</a:t>
            </a:r>
            <a:endParaRPr lang="en-NZ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30 Human Rights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#1 Children are born free and each should be treated the same way!</a:t>
            </a:r>
          </a:p>
          <a:p>
            <a:r>
              <a:rPr lang="en-NZ" dirty="0" smtClean="0"/>
              <a:t>#2 Everyone can claim the following rights different sex, skin colour, different language, different thinking ,owning more or less, another social group.</a:t>
            </a:r>
          </a:p>
          <a:p>
            <a:r>
              <a:rPr lang="en-NZ" dirty="0" smtClean="0"/>
              <a:t>#3You have the right to live in freedom and safety.</a:t>
            </a:r>
          </a:p>
          <a:p>
            <a:endParaRPr lang="en-NZ" dirty="0" smtClean="0"/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More Human Rights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4.Right  to treat you as his or her slave.</a:t>
            </a:r>
          </a:p>
          <a:p>
            <a:r>
              <a:rPr lang="en-NZ" dirty="0" smtClean="0"/>
              <a:t>5.Nobody has the right to torture you.</a:t>
            </a:r>
          </a:p>
          <a:p>
            <a:r>
              <a:rPr lang="en-NZ" dirty="0" smtClean="0"/>
              <a:t>6.You are legally protected in the same way as everybody else.</a:t>
            </a:r>
          </a:p>
          <a:p>
            <a:r>
              <a:rPr lang="en-NZ" dirty="0" smtClean="0"/>
              <a:t>7.The law is the same for everybody and should applied equally.</a:t>
            </a:r>
          </a:p>
          <a:p>
            <a:endParaRPr lang="en-NZ" dirty="0" smtClean="0"/>
          </a:p>
          <a:p>
            <a:endParaRPr lang="en-NZ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8.You are able to ask for legal help where the rights in your country are not being respected.</a:t>
            </a:r>
          </a:p>
          <a:p>
            <a:r>
              <a:rPr lang="en-NZ" dirty="0" smtClean="0"/>
              <a:t>9.Nobody has the right to put you in prison to keep you there or to send you far away from your country without good reason.</a:t>
            </a:r>
            <a:endParaRPr lang="en-NZ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Continued&lt;…………………&gt;</a:t>
            </a:r>
            <a:endParaRPr lang="en-NZ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10.When you go on trial it should be done in public .</a:t>
            </a:r>
          </a:p>
          <a:p>
            <a:r>
              <a:rPr lang="en-NZ" dirty="0" smtClean="0"/>
              <a:t>11.you are considered innocent until proven guilty.</a:t>
            </a:r>
          </a:p>
          <a:p>
            <a:r>
              <a:rPr lang="en-NZ" dirty="0" smtClean="0"/>
              <a:t>12.You have the right to be asked to be protected if someone  tries to harm you in your good name.</a:t>
            </a:r>
          </a:p>
          <a:p>
            <a:r>
              <a:rPr lang="en-NZ" dirty="0" smtClean="0"/>
              <a:t>13.You have the right to come and go as you wish within you country</a:t>
            </a:r>
          </a:p>
          <a:p>
            <a:endParaRPr lang="en-NZ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Continued&lt;……………….&gt;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981201"/>
            <a:ext cx="6658843" cy="3841375"/>
          </a:xfrm>
        </p:spPr>
        <p:txBody>
          <a:bodyPr>
            <a:normAutofit fontScale="92500" lnSpcReduction="10000"/>
          </a:bodyPr>
          <a:lstStyle/>
          <a:p>
            <a:r>
              <a:rPr lang="en-NZ" dirty="0" smtClean="0"/>
              <a:t>14.If someone hurts you have the right to ask for protection.</a:t>
            </a:r>
          </a:p>
          <a:p>
            <a:r>
              <a:rPr lang="en-NZ" dirty="0" smtClean="0"/>
              <a:t>15.You have the right to belong to as country.</a:t>
            </a:r>
          </a:p>
          <a:p>
            <a:r>
              <a:rPr lang="en-NZ" dirty="0" smtClean="0"/>
              <a:t>16.You have the right to marry and have children no matter what race you are.</a:t>
            </a:r>
          </a:p>
          <a:p>
            <a:r>
              <a:rPr lang="en-NZ" dirty="0" smtClean="0"/>
              <a:t>17. You have the right to own your own stuff and nobody has the right to take it away from you</a:t>
            </a:r>
          </a:p>
          <a:p>
            <a:r>
              <a:rPr lang="en-NZ" dirty="0" smtClean="0"/>
              <a:t>18.You have the right to profess you religion freely.</a:t>
            </a:r>
          </a:p>
          <a:p>
            <a:r>
              <a:rPr lang="en-NZ" dirty="0" smtClean="0"/>
              <a:t>19.You have the right to think what you want.</a:t>
            </a:r>
          </a:p>
          <a:p>
            <a:r>
              <a:rPr lang="en-NZ" dirty="0" smtClean="0"/>
              <a:t>20.You have the right to plan your own peaceful meetings.</a:t>
            </a:r>
          </a:p>
          <a:p>
            <a:endParaRPr lang="en-NZ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Continued&lt;………….&gt;</a:t>
            </a:r>
            <a:endParaRPr lang="en-NZ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NZ" dirty="0" smtClean="0"/>
              <a:t>21.You have the right to </a:t>
            </a:r>
            <a:r>
              <a:rPr lang="en-NZ" dirty="0" smtClean="0"/>
              <a:t>participate </a:t>
            </a:r>
            <a:r>
              <a:rPr lang="en-NZ" dirty="0" smtClean="0"/>
              <a:t>in your countrys affairs.</a:t>
            </a:r>
          </a:p>
          <a:p>
            <a:pPr>
              <a:buNone/>
            </a:pPr>
            <a:r>
              <a:rPr lang="en-NZ" dirty="0" smtClean="0"/>
              <a:t>22.The society you live in should be able to take most advantages.</a:t>
            </a:r>
          </a:p>
          <a:p>
            <a:pPr>
              <a:buNone/>
            </a:pPr>
            <a:r>
              <a:rPr lang="en-NZ" dirty="0" smtClean="0"/>
              <a:t>23.You have the right to choose your own job yourself.</a:t>
            </a:r>
          </a:p>
          <a:p>
            <a:pPr>
              <a:buNone/>
            </a:pPr>
            <a:r>
              <a:rPr lang="en-NZ" dirty="0" smtClean="0"/>
              <a:t>24.Every work day should go to long.</a:t>
            </a:r>
          </a:p>
          <a:p>
            <a:pPr>
              <a:buNone/>
            </a:pPr>
            <a:r>
              <a:rPr lang="en-NZ" dirty="0" smtClean="0"/>
              <a:t>26.You have the right to go to school</a:t>
            </a:r>
          </a:p>
          <a:p>
            <a:pPr>
              <a:buNone/>
            </a:pPr>
            <a:r>
              <a:rPr lang="en-NZ" dirty="0" smtClean="0"/>
              <a:t>27.You have the right to share amongst you comunnity.</a:t>
            </a:r>
          </a:p>
          <a:p>
            <a:pPr>
              <a:buNone/>
            </a:pPr>
            <a:r>
              <a:rPr lang="en-NZ" dirty="0" smtClean="0"/>
              <a:t>28.You have the right to order to protect your rights.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Continued&lt;……………….&gt;</a:t>
            </a:r>
            <a:endParaRPr lang="en-NZ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29.You have the right to do duties within your community. </a:t>
            </a:r>
          </a:p>
          <a:p>
            <a:r>
              <a:rPr lang="en-NZ" dirty="0" smtClean="0"/>
              <a:t>30.You have the right in all parts to not be taken inprisonment.</a:t>
            </a:r>
            <a:endParaRPr lang="en-NZ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Thank you for watching my slide show hope you enjoyed it!!!!!</a:t>
            </a:r>
            <a:br>
              <a:rPr lang="en-NZ" dirty="0" smtClean="0"/>
            </a:br>
            <a:r>
              <a:rPr lang="en-NZ" dirty="0" smtClean="0"/>
              <a:t>Aimee</a:t>
            </a:r>
            <a:endParaRPr lang="en-NZ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bbles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onlight">
  <a:themeElements>
    <a:clrScheme name="Moonlight">
      <a:dk1>
        <a:srgbClr val="595959"/>
      </a:dk1>
      <a:lt1>
        <a:srgbClr val="FFFFFF"/>
      </a:lt1>
      <a:dk2>
        <a:srgbClr val="2AB7FF"/>
      </a:dk2>
      <a:lt2>
        <a:srgbClr val="DBE5F1"/>
      </a:lt2>
      <a:accent1>
        <a:srgbClr val="20378C"/>
      </a:accent1>
      <a:accent2>
        <a:srgbClr val="A20000"/>
      </a:accent2>
      <a:accent3>
        <a:srgbClr val="534088"/>
      </a:accent3>
      <a:accent4>
        <a:srgbClr val="2D9123"/>
      </a:accent4>
      <a:accent5>
        <a:srgbClr val="7E2C80"/>
      </a:accent5>
      <a:accent6>
        <a:srgbClr val="4A4EC5"/>
      </a:accent6>
      <a:hlink>
        <a:srgbClr val="BBECFF"/>
      </a:hlink>
      <a:folHlink>
        <a:srgbClr val="DDDDDD"/>
      </a:folHlink>
    </a:clrScheme>
    <a:fontScheme name="Moonlight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onlight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50000"/>
              </a:schemeClr>
            </a:gs>
            <a:gs pos="35000">
              <a:schemeClr val="phClr">
                <a:tint val="80000"/>
                <a:satMod val="200000"/>
              </a:schemeClr>
            </a:gs>
            <a:gs pos="100000">
              <a:schemeClr val="phClr">
                <a:tint val="75000"/>
                <a:satMod val="250000"/>
              </a:schemeClr>
            </a:gs>
          </a:gsLst>
          <a:path path="rect">
            <a:fillToRect l="100000" t="100000"/>
          </a:path>
        </a:gradFill>
        <a:gradFill rotWithShape="1">
          <a:gsLst>
            <a:gs pos="0">
              <a:schemeClr val="phClr">
                <a:shade val="60000"/>
                <a:satMod val="150000"/>
              </a:schemeClr>
            </a:gs>
            <a:gs pos="80000">
              <a:schemeClr val="phClr">
                <a:shade val="100000"/>
                <a:satMod val="130000"/>
              </a:schemeClr>
            </a:gs>
            <a:gs pos="100000">
              <a:schemeClr val="phClr">
                <a:tint val="90000"/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6350" cap="flat" cmpd="sng" algn="ctr">
          <a:solidFill>
            <a:schemeClr val="phClr">
              <a:shade val="95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atMod val="110000"/>
            </a:schemeClr>
          </a:solidFill>
          <a:prstDash val="solid"/>
        </a:ln>
        <a:ln w="25400" cap="flat" cmpd="sng" algn="ctr">
          <a:solidFill>
            <a:schemeClr val="phClr">
              <a:shade val="90000"/>
              <a:satMod val="115000"/>
            </a:schemeClr>
          </a:solidFill>
          <a:prstDash val="solid"/>
        </a:ln>
      </a:lnStyleLst>
      <a:effectStyleLst>
        <a:effectStyle>
          <a:effectLst>
            <a:outerShdw blurRad="50800" dist="25400" dir="5400000" sx="101000" sy="101000" algn="ctr" rotWithShape="0">
              <a:srgbClr val="000000">
                <a:alpha val="60000"/>
              </a:srgbClr>
            </a:outerShdw>
          </a:effectLst>
        </a:effectStyle>
        <a:effectStyle>
          <a:effectLst>
            <a:innerShdw blurRad="76200" dist="25400" dir="13500000">
              <a:srgbClr val="000000">
                <a:alpha val="6000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12700" prst="softRound"/>
          </a:sp3d>
        </a:effectStyle>
        <a:effectStyle>
          <a:effectLst>
            <a:innerShdw blurRad="76200" dist="25400" dir="13500000">
              <a:srgbClr val="000000">
                <a:alpha val="60000"/>
              </a:srgbClr>
            </a:innerShdw>
            <a:softEdge rad="3175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lumMod val="90000"/>
              </a:schemeClr>
            </a:gs>
            <a:gs pos="30000">
              <a:schemeClr val="phClr">
                <a:lumMod val="75000"/>
              </a:schemeClr>
            </a:gs>
            <a:gs pos="100000">
              <a:schemeClr val="phClr">
                <a:lumMod val="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lumMod val="90000"/>
              </a:schemeClr>
            </a:gs>
            <a:gs pos="30000">
              <a:schemeClr val="phClr">
                <a:lumMod val="75000"/>
              </a:schemeClr>
            </a:gs>
            <a:gs pos="100000">
              <a:schemeClr val="phClr">
                <a:lumMod val="10000"/>
              </a:schemeClr>
            </a:gs>
          </a:gsLst>
          <a:path path="rect">
            <a:fillToRect l="100000" t="10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98</TotalTime>
  <Words>419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Bubbles</vt:lpstr>
      <vt:lpstr>1_Apex</vt:lpstr>
      <vt:lpstr>Metro</vt:lpstr>
      <vt:lpstr>Moonlight</vt:lpstr>
      <vt:lpstr>1_Verve</vt:lpstr>
      <vt:lpstr>Apex</vt:lpstr>
      <vt:lpstr>Human Rights Slideshow</vt:lpstr>
      <vt:lpstr>The 30 Human Rights</vt:lpstr>
      <vt:lpstr>More Human Rights</vt:lpstr>
      <vt:lpstr>Continued&lt;…………………&gt;</vt:lpstr>
      <vt:lpstr>Continued&lt;……………….&gt;</vt:lpstr>
      <vt:lpstr>Continued&lt;………….&gt;</vt:lpstr>
      <vt:lpstr>Continued&lt;……………….&gt;</vt:lpstr>
      <vt:lpstr>Thank you for watching my slide show hope you enjoyed it!!!!! Aimee</vt:lpstr>
    </vt:vector>
  </TitlesOfParts>
  <Company>William Colenso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Rights Slideshow</dc:title>
  <dc:creator>aimee.marshall</dc:creator>
  <cp:lastModifiedBy>aimee.marshall</cp:lastModifiedBy>
  <cp:revision>11</cp:revision>
  <dcterms:created xsi:type="dcterms:W3CDTF">2009-08-26T22:44:31Z</dcterms:created>
  <dcterms:modified xsi:type="dcterms:W3CDTF">2009-09-08T01:51:39Z</dcterms:modified>
</cp:coreProperties>
</file>